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4" r:id="rId3"/>
    <p:sldId id="265" r:id="rId4"/>
    <p:sldId id="266" r:id="rId5"/>
    <p:sldId id="267" r:id="rId6"/>
    <p:sldId id="268" r:id="rId7"/>
    <p:sldId id="26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84B31-60EE-42DE-8794-B58273132916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9FC6F-CFF9-4538-8265-7A710B48995B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84B31-60EE-42DE-8794-B58273132916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9FC6F-CFF9-4538-8265-7A710B48995B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84B31-60EE-42DE-8794-B58273132916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9FC6F-CFF9-4538-8265-7A710B48995B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84B31-60EE-42DE-8794-B58273132916}" type="datetimeFigureOut">
              <a:rPr lang="en-IN" smtClean="0"/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9FC6F-CFF9-4538-8265-7A710B48995B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84B31-60EE-42DE-8794-B58273132916}" type="datetimeFigureOut">
              <a:rPr lang="en-IN" smtClean="0"/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9FC6F-CFF9-4538-8265-7A710B48995B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84B31-60EE-42DE-8794-B58273132916}" type="datetimeFigureOut">
              <a:rPr lang="en-IN" smtClean="0"/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9FC6F-CFF9-4538-8265-7A710B48995B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84B31-60EE-42DE-8794-B58273132916}" type="datetimeFigureOut">
              <a:rPr lang="en-IN" smtClean="0"/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9FC6F-CFF9-4538-8265-7A710B48995B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84B31-60EE-42DE-8794-B58273132916}" type="datetimeFigureOut">
              <a:rPr lang="en-IN" smtClean="0"/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9FC6F-CFF9-4538-8265-7A710B48995B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84B31-60EE-42DE-8794-B58273132916}" type="datetimeFigureOut">
              <a:rPr lang="en-IN" smtClean="0"/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9FC6F-CFF9-4538-8265-7A710B48995B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84B31-60EE-42DE-8794-B58273132916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9FC6F-CFF9-4538-8265-7A710B48995B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84B31-60EE-42DE-8794-B58273132916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9FC6F-CFF9-4538-8265-7A710B48995B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84B31-60EE-42DE-8794-B58273132916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89FC6F-CFF9-4538-8265-7A710B48995B}" type="slidenum">
              <a:rPr lang="en-IN" smtClean="0"/>
            </a:fld>
            <a:endParaRPr lang="en-IN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v1"/>
          <p:cNvPicPr>
            <a:picLocks noGrp="1" noChangeAspect="1"/>
          </p:cNvPicPr>
          <p:nvPr isPhoto="1"/>
        </p:nvPicPr>
        <p:blipFill>
          <a:blip r:embed="rId1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3" y="0"/>
            <a:ext cx="1210468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v2"/>
          <p:cNvPicPr>
            <a:picLocks noGrp="1" noChangeAspect="1"/>
          </p:cNvPicPr>
          <p:nvPr isPhoto="1"/>
        </p:nvPicPr>
        <p:blipFill>
          <a:blip r:embed="rId1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0"/>
            <a:ext cx="121158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v3"/>
          <p:cNvPicPr>
            <a:picLocks noGrp="1" noChangeAspect="1"/>
          </p:cNvPicPr>
          <p:nvPr isPhoto="1"/>
        </p:nvPicPr>
        <p:blipFill>
          <a:blip r:embed="rId1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0"/>
            <a:ext cx="1208881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v4"/>
          <p:cNvPicPr>
            <a:picLocks noGrp="1" noChangeAspect="1"/>
          </p:cNvPicPr>
          <p:nvPr isPhoto="1"/>
        </p:nvPicPr>
        <p:blipFill>
          <a:blip r:embed="rId1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13"/>
            <a:ext cx="12192000" cy="6834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v5"/>
          <p:cNvPicPr>
            <a:picLocks noGrp="1" noChangeAspect="1"/>
          </p:cNvPicPr>
          <p:nvPr isPhoto="1"/>
        </p:nvPicPr>
        <p:blipFill>
          <a:blip r:embed="rId1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imap footer"/>
          <p:cNvPicPr>
            <a:picLocks noGrp="1" noChangeAspect="1"/>
          </p:cNvPicPr>
          <p:nvPr isPhoto="1"/>
        </p:nvPicPr>
        <p:blipFill>
          <a:blip r:embed="rId1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3" y="0"/>
            <a:ext cx="1206658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Presentation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4" baseType="lpstr">
      <vt:lpstr>Arial</vt:lpstr>
      <vt:lpstr>SimSun</vt:lpstr>
      <vt:lpstr>Wingdings</vt:lpstr>
      <vt:lpstr>Calibri Light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 Album</dc:title>
  <dc:creator>Microsoft account</dc:creator>
  <cp:lastModifiedBy>Admin</cp:lastModifiedBy>
  <cp:revision>2</cp:revision>
  <dcterms:created xsi:type="dcterms:W3CDTF">2024-05-15T05:00:00Z</dcterms:created>
  <dcterms:modified xsi:type="dcterms:W3CDTF">2024-05-15T11:53:59Z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9839A9BE107C470A80FE816174574566_12</vt:lpwstr>
  </property>
  <property fmtid="{D5CDD505-2E9C-101B-9397-08002B2CF9AE}" pid="3" name="KSOProductBuildVer">
    <vt:lpwstr>1033-12.2.0.16909</vt:lpwstr>
  </property>
</Properties>
</file>